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9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 hepburn" initials="ah" lastIdx="1" clrIdx="0">
    <p:extLst>
      <p:ext uri="{19B8F6BF-5375-455C-9EA6-DF929625EA0E}">
        <p15:presenceInfo xmlns:p15="http://schemas.microsoft.com/office/powerpoint/2012/main" userId="S::ashley.hepburn@renfrewshire.school::4d534aa2-f6e1-48fb-af8b-2b6f7096a6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6EB2-2C2F-4F05-B6F1-362696070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5B3FE-89D0-46C3-A6D5-71FE4DF54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F61B2-A84F-4AA7-B3A8-9E482F9F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E5792-EF00-4119-9197-73F10A9B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63866-76F7-4D4A-91F7-1F29C5B5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16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F025-24CB-4433-94E1-143EE89C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DD943-61E4-478F-AC74-B1337E9DA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5AECD-B359-407F-892C-9FA40FE9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70F14-FC24-4546-9930-C3034D137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300C4-B3C4-4219-AB60-44A2B05C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6B7DE7-71B7-4286-A033-825EC8C91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CD015-91B0-4302-A42C-0419AC7B4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05903-7D79-4F6E-A0A1-9CCE323B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04FB8-4A8C-4289-BF64-4FE3A837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8CF-4C74-4C22-8032-13C9A9B1E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19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A8D0-0A37-4A8D-BF6C-4CA29406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66198-3EA9-47F8-9C5A-ACFF5233F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10639-FD5C-444C-B9DE-2D1E54387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C107A-B388-4083-8C7C-DDE900D8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D9519-47F7-4AA7-92FE-B1DF52A5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0C87-AA47-4509-AAFB-48761181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B413-5598-4012-AA5A-022122665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B5C6F-C615-4A17-84C8-191366834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4A880-BDE1-4598-8DC9-1CD97543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DC4B7-7B5C-40D9-95E3-5A978306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27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6F2B-7A35-4A1D-B952-C1D7C9B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B00BE-8393-4B1F-82E4-6E8CEC026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5825B-7458-4862-9CF8-92544E800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71EA4-D96E-4876-AD42-C5862C00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25280-3B7D-4888-90C7-A2A848C5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CA746-F3C9-40CF-ACC6-D216D341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86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19371-854B-4409-9FFE-98E6A6DD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431B-25CF-4359-9936-EA9AFA36A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F5C94-E670-4EBF-A9D6-EC9FB5C86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9A98D5-40FE-4D06-9B18-30B0F27F2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E19A4-8D50-4E98-8514-054DBFDD2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F80EC6-39B6-413A-B2D4-FA6856F1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C78C1C-2D9B-45BF-805B-8A6AF9ED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41B37-8F1B-4F95-BA3E-D3EFE0CF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23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8A2D-C2F2-4385-A739-C6134B52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91583-505E-4888-9196-035766507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3CF8A-8690-498A-B2D4-B9AE0D07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2CC30-9AEE-440A-B74F-BDBE29C1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00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980835-C99C-4DE3-88DF-C376A05DD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DB27B-04B9-4805-AE6F-872772B0E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A3136-DE7F-4567-AA53-970F6308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0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E594-B911-4AF7-80A6-51D077B9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10F5C-659B-4AB3-ABD0-8B299A0F9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83C83-1B40-4ABE-8813-4887BACD6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A28E6-E258-4E0A-AA70-1EBE1247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63ABA-F388-47BB-BACA-515F62EB6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486B7-3AAE-4B0F-8BAF-91C42D7A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16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9DCF-8488-4E3F-8EE2-4D748DB8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1FE56-D400-4A91-90E3-C282C1BD2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79490-9E3A-4843-B321-F47DEFEC5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9F6A7-6433-4BD4-B4FF-2AB3031A5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66F65-7804-4FBC-830A-3EE74370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B9DB5-9D78-4B63-BA5F-B4A9DE39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68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CA118B-F483-42A2-988D-3CBBE8A9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6AF0C-39E8-4366-B1B1-32F59BDC8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F9E75-2F50-4E99-BC75-EF074F7A5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F591-5E5D-4F01-85CD-1D3304BEDBF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15F9C-9812-44CB-8378-8CBA1CBFF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29004-B795-44DC-9F59-EF18AB30B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5BB2B-0D4C-4ABA-9668-059E45899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1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98F1-B1DA-4CCB-A87F-462A13C5A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en-GB" sz="5000" dirty="0">
                <a:solidFill>
                  <a:schemeClr val="bg1"/>
                </a:solidFill>
              </a:rPr>
              <a:t>S1 Stay with 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5FB04-B08B-4CB3-84C7-169340F18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4505552" cy="1655762"/>
          </a:xfrm>
        </p:spPr>
        <p:txBody>
          <a:bodyPr>
            <a:normAutofit/>
          </a:bodyPr>
          <a:lstStyle/>
          <a:p>
            <a:pPr algn="l"/>
            <a:r>
              <a:rPr lang="en-GB" sz="2000">
                <a:solidFill>
                  <a:schemeClr val="bg1"/>
                </a:solidFill>
              </a:rPr>
              <a:t>Group Performance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Stay With Me': The Story Behind Sam Smith's Breakthrough Song">
            <a:extLst>
              <a:ext uri="{FF2B5EF4-FFF2-40B4-BE49-F238E27FC236}">
                <a16:creationId xmlns:a16="http://schemas.microsoft.com/office/drawing/2014/main" id="{4212DBE2-AE3F-42F6-B901-27858CD18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5779" r="15507" b="6324"/>
          <a:stretch/>
        </p:blipFill>
        <p:spPr bwMode="auto">
          <a:xfrm>
            <a:off x="5744213" y="546100"/>
            <a:ext cx="3180020" cy="28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>
            <a:extLst>
              <a:ext uri="{FF2B5EF4-FFF2-40B4-BE49-F238E27FC236}">
                <a16:creationId xmlns:a16="http://schemas.microsoft.com/office/drawing/2014/main" id="{D15F4947-1780-4A4B-B4D3-6739DFADD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9805" y="2800137"/>
            <a:ext cx="3408121" cy="3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79C038D-BD85-472F-9BF7-21EC833C9179}"/>
              </a:ext>
            </a:extLst>
          </p:cNvPr>
          <p:cNvSpPr txBox="1"/>
          <p:nvPr/>
        </p:nvSpPr>
        <p:spPr>
          <a:xfrm>
            <a:off x="3046956" y="3108966"/>
            <a:ext cx="6093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b="1" dirty="0"/>
          </a:p>
          <a:p>
            <a:r>
              <a:rPr lang="en-GB" sz="1800" b="1" dirty="0"/>
              <a:t>Strumming pattern 2 – Crotchet beats</a:t>
            </a:r>
          </a:p>
        </p:txBody>
      </p:sp>
    </p:spTree>
    <p:extLst>
      <p:ext uri="{BB962C8B-B14F-4D97-AF65-F5344CB8AC3E}">
        <p14:creationId xmlns:p14="http://schemas.microsoft.com/office/powerpoint/2010/main" val="2874126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0228-FADD-4C2B-9F54-40B22A06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96908" cy="1325563"/>
          </a:xfrm>
        </p:spPr>
        <p:txBody>
          <a:bodyPr>
            <a:normAutofit/>
          </a:bodyPr>
          <a:lstStyle/>
          <a:p>
            <a:r>
              <a:rPr lang="en-GB" b="1" u="sng" dirty="0"/>
              <a:t>Ukulele A minor (Am) chord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4C1658-FC77-4F2A-884E-28EA82764BE2}"/>
              </a:ext>
            </a:extLst>
          </p:cNvPr>
          <p:cNvGrpSpPr/>
          <p:nvPr/>
        </p:nvGrpSpPr>
        <p:grpSpPr>
          <a:xfrm rot="5400000">
            <a:off x="10216074" y="2870793"/>
            <a:ext cx="1757083" cy="1915882"/>
            <a:chOff x="5360892" y="598202"/>
            <a:chExt cx="1757083" cy="191588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B9A6F49-5DAE-48A7-A717-6ECC10FD78A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02D171-061B-4F89-BC20-B44AB2504445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58C2554-BE51-430D-A01D-1AC3F196836E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E56AC3E-4922-4840-9755-38F626E79845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EC1CA3-3A51-43EF-87C4-A421ED312C91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pic>
        <p:nvPicPr>
          <p:cNvPr id="9218" name="Picture 2" descr="ukulele C chord | Ukulele 4 Kids">
            <a:extLst>
              <a:ext uri="{FF2B5EF4-FFF2-40B4-BE49-F238E27FC236}">
                <a16:creationId xmlns:a16="http://schemas.microsoft.com/office/drawing/2014/main" id="{E24C04BF-B4F6-478E-8037-CD0779208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5000" r="31442" b="22041"/>
          <a:stretch/>
        </p:blipFill>
        <p:spPr bwMode="auto">
          <a:xfrm>
            <a:off x="838200" y="2154778"/>
            <a:ext cx="4437185" cy="34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DCCF3F9-E34E-4075-9376-419B40B19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998" y="1917564"/>
            <a:ext cx="2184983" cy="38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66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0228-FADD-4C2B-9F54-40B22A06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60" y="957026"/>
            <a:ext cx="7496908" cy="1325563"/>
          </a:xfrm>
        </p:spPr>
        <p:txBody>
          <a:bodyPr>
            <a:normAutofit/>
          </a:bodyPr>
          <a:lstStyle/>
          <a:p>
            <a:r>
              <a:rPr lang="en-GB" b="1" u="sng" dirty="0"/>
              <a:t>Ukulele strumming pattern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63CA771-B6E8-43B1-B46E-F3DDFDC0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0" y="2564608"/>
            <a:ext cx="11312279" cy="17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A27957D-4E2D-4B75-8A8B-B77812BC5A7C}"/>
              </a:ext>
            </a:extLst>
          </p:cNvPr>
          <p:cNvGrpSpPr/>
          <p:nvPr/>
        </p:nvGrpSpPr>
        <p:grpSpPr>
          <a:xfrm>
            <a:off x="8611465" y="415990"/>
            <a:ext cx="3140674" cy="1797795"/>
            <a:chOff x="1983749" y="1690688"/>
            <a:chExt cx="7017182" cy="419353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6A0FBF3-E737-4FA3-8EED-BE6FF3963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749" y="1690688"/>
              <a:ext cx="4529017" cy="419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7D6A7EF-3BE9-42E1-BFC6-EAE813E2F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767" y="1690689"/>
              <a:ext cx="2488164" cy="419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6" name="Picture 6">
            <a:extLst>
              <a:ext uri="{FF2B5EF4-FFF2-40B4-BE49-F238E27FC236}">
                <a16:creationId xmlns:a16="http://schemas.microsoft.com/office/drawing/2014/main" id="{6D1ADF65-78E9-4F8C-A822-E85CCD20F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2" r="52956" b="57481"/>
          <a:stretch/>
        </p:blipFill>
        <p:spPr bwMode="auto">
          <a:xfrm>
            <a:off x="1530219" y="5662477"/>
            <a:ext cx="2612573" cy="11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1AFA5AAE-6837-48A8-A810-6BEA9FA38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2920844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6A9952AA-50A6-42CD-B916-AC0B829CC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1548880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3F2CA1FE-E0C8-4F26-81AF-DD9140532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4423437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F04DE-8AA7-4D45-B888-A5837124A463}"/>
              </a:ext>
            </a:extLst>
          </p:cNvPr>
          <p:cNvSpPr txBox="1"/>
          <p:nvPr/>
        </p:nvSpPr>
        <p:spPr>
          <a:xfrm>
            <a:off x="5393095" y="4587611"/>
            <a:ext cx="6761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</a:t>
            </a:r>
            <a:r>
              <a:rPr lang="en-GB" sz="3200" b="1" dirty="0"/>
              <a:t>trumming pattern 1 – Minim beats</a:t>
            </a:r>
          </a:p>
          <a:p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Strumming pattern 2 – Crotchet beats</a:t>
            </a:r>
          </a:p>
        </p:txBody>
      </p:sp>
    </p:spTree>
    <p:extLst>
      <p:ext uri="{BB962C8B-B14F-4D97-AF65-F5344CB8AC3E}">
        <p14:creationId xmlns:p14="http://schemas.microsoft.com/office/powerpoint/2010/main" val="565481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0228-FADD-4C2B-9F54-40B22A06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60" y="1106920"/>
            <a:ext cx="7496908" cy="1325563"/>
          </a:xfrm>
        </p:spPr>
        <p:txBody>
          <a:bodyPr>
            <a:normAutofit/>
          </a:bodyPr>
          <a:lstStyle/>
          <a:p>
            <a:r>
              <a:rPr lang="en-GB" b="1" u="sng" dirty="0"/>
              <a:t>Ukulele strumming pattern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63CA771-B6E8-43B1-B46E-F3DDFDC0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0" y="2564608"/>
            <a:ext cx="11312279" cy="17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6D1ADF65-78E9-4F8C-A822-E85CCD20F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2" r="52956" b="57481"/>
          <a:stretch/>
        </p:blipFill>
        <p:spPr bwMode="auto">
          <a:xfrm>
            <a:off x="1530219" y="5662477"/>
            <a:ext cx="2612573" cy="11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1AFA5AAE-6837-48A8-A810-6BEA9FA38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2920844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6A9952AA-50A6-42CD-B916-AC0B829CC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1548880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3F2CA1FE-E0C8-4F26-81AF-DD9140532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4423437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F04DE-8AA7-4D45-B888-A5837124A463}"/>
              </a:ext>
            </a:extLst>
          </p:cNvPr>
          <p:cNvSpPr txBox="1"/>
          <p:nvPr/>
        </p:nvSpPr>
        <p:spPr>
          <a:xfrm>
            <a:off x="5317939" y="4737923"/>
            <a:ext cx="676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</a:t>
            </a:r>
            <a:r>
              <a:rPr lang="en-GB" sz="3200" b="1" dirty="0"/>
              <a:t>trumming pattern 1 – Minim beats</a:t>
            </a:r>
          </a:p>
          <a:p>
            <a:endParaRPr lang="en-GB" sz="3200" b="1" dirty="0"/>
          </a:p>
        </p:txBody>
      </p:sp>
      <p:pic>
        <p:nvPicPr>
          <p:cNvPr id="3" name="IMG_9296">
            <a:hlinkClick r:id="" action="ppaction://media"/>
            <a:extLst>
              <a:ext uri="{FF2B5EF4-FFF2-40B4-BE49-F238E27FC236}">
                <a16:creationId xmlns:a16="http://schemas.microsoft.com/office/drawing/2014/main" id="{674320C5-9784-4CEE-9DC7-08E2AB7322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9491" y="208286"/>
            <a:ext cx="3592648" cy="2020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4F0747-4E3A-46AE-A946-441041F9ADB2}"/>
              </a:ext>
            </a:extLst>
          </p:cNvPr>
          <p:cNvSpPr txBox="1"/>
          <p:nvPr/>
        </p:nvSpPr>
        <p:spPr>
          <a:xfrm>
            <a:off x="4441119" y="5729251"/>
            <a:ext cx="6631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b="1" dirty="0"/>
          </a:p>
          <a:p>
            <a:r>
              <a:rPr lang="en-GB" sz="3200" b="1" dirty="0"/>
              <a:t>Strumming</a:t>
            </a:r>
            <a:r>
              <a:rPr lang="en-GB" sz="1800" b="1" dirty="0"/>
              <a:t> </a:t>
            </a:r>
            <a:r>
              <a:rPr lang="en-GB" sz="3200" b="1" dirty="0"/>
              <a:t>pattern 2 – Crotchet beats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27780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0B6D3-5BA9-4D31-B668-D75BF6AB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dirty="0"/>
              <a:t>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CEBD-667A-46FA-AE42-E57DD1621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124586" cy="3843666"/>
          </a:xfrm>
        </p:spPr>
        <p:txBody>
          <a:bodyPr>
            <a:normAutofit/>
          </a:bodyPr>
          <a:lstStyle/>
          <a:p>
            <a:r>
              <a:rPr lang="en-GB" dirty="0"/>
              <a:t>I can confidently describe the parts of the ukulele.</a:t>
            </a:r>
          </a:p>
          <a:p>
            <a:r>
              <a:rPr lang="en-GB" dirty="0"/>
              <a:t>I can perform specific chords on the ukulele and perform as part of a group.</a:t>
            </a:r>
          </a:p>
          <a:p>
            <a:r>
              <a:rPr lang="en-GB" dirty="0"/>
              <a:t>I can evaluate my own and others performances providing next steps and targets.</a:t>
            </a:r>
          </a:p>
        </p:txBody>
      </p:sp>
      <p:pic>
        <p:nvPicPr>
          <p:cNvPr id="11266" name="Picture 2" descr="Stay With Me': The Story Behind Sam Smith's Breakthrough Song">
            <a:extLst>
              <a:ext uri="{FF2B5EF4-FFF2-40B4-BE49-F238E27FC236}">
                <a16:creationId xmlns:a16="http://schemas.microsoft.com/office/drawing/2014/main" id="{A115021E-AC4F-43AC-ABDF-FF77B653C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r="2091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preview">
            <a:extLst>
              <a:ext uri="{FF2B5EF4-FFF2-40B4-BE49-F238E27FC236}">
                <a16:creationId xmlns:a16="http://schemas.microsoft.com/office/drawing/2014/main" id="{66E8854B-2021-4699-BD76-5D7E88F89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7970" y="5702573"/>
            <a:ext cx="996095" cy="9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34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0B6D3-5BA9-4D31-B668-D75BF6AB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/>
              <a:t>Learning Intentions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CEBD-667A-46FA-AE42-E57DD1621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 fontScale="92500"/>
          </a:bodyPr>
          <a:lstStyle/>
          <a:p>
            <a:r>
              <a:rPr lang="en-GB" sz="3200" dirty="0"/>
              <a:t>Today we will be learning about the ukulele and how to perform specific chords on that instrument. </a:t>
            </a:r>
          </a:p>
          <a:p>
            <a:r>
              <a:rPr lang="en-GB" sz="3200" dirty="0"/>
              <a:t>We will then use these skills to perform the chord structure from Sam Smith’s song S</a:t>
            </a:r>
            <a:r>
              <a:rPr lang="en-GB" sz="3200" i="1" dirty="0"/>
              <a:t>tay with me.</a:t>
            </a:r>
          </a:p>
        </p:txBody>
      </p:sp>
      <p:pic>
        <p:nvPicPr>
          <p:cNvPr id="2052" name="Picture 4" descr="Stay With Me': The Story Behind Sam Smith's Breakthrough Song">
            <a:extLst>
              <a:ext uri="{FF2B5EF4-FFF2-40B4-BE49-F238E27FC236}">
                <a16:creationId xmlns:a16="http://schemas.microsoft.com/office/drawing/2014/main" id="{D6938C72-3EDB-46B3-B32A-A57D274A9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r="2091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preview">
            <a:extLst>
              <a:ext uri="{FF2B5EF4-FFF2-40B4-BE49-F238E27FC236}">
                <a16:creationId xmlns:a16="http://schemas.microsoft.com/office/drawing/2014/main" id="{D0E341A1-4D84-46CC-91E2-402D0317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7970" y="5702573"/>
            <a:ext cx="996095" cy="9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1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0B6D3-5BA9-4D31-B668-D75BF6AB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dirty="0"/>
              <a:t>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CEBD-667A-46FA-AE42-E57DD1621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124586" cy="3843666"/>
          </a:xfrm>
        </p:spPr>
        <p:txBody>
          <a:bodyPr>
            <a:normAutofit/>
          </a:bodyPr>
          <a:lstStyle/>
          <a:p>
            <a:r>
              <a:rPr lang="en-GB" dirty="0"/>
              <a:t>I can confidently describe the parts of the ukulele.</a:t>
            </a:r>
          </a:p>
          <a:p>
            <a:r>
              <a:rPr lang="en-GB" dirty="0"/>
              <a:t>I can perform specific chords on the ukulele and perform as part of a group.</a:t>
            </a:r>
          </a:p>
          <a:p>
            <a:r>
              <a:rPr lang="en-GB" dirty="0"/>
              <a:t>I can evaluate my own and others performances providing next steps and targets.</a:t>
            </a:r>
          </a:p>
        </p:txBody>
      </p:sp>
      <p:pic>
        <p:nvPicPr>
          <p:cNvPr id="11266" name="Picture 2" descr="Stay With Me': The Story Behind Sam Smith's Breakthrough Song">
            <a:extLst>
              <a:ext uri="{FF2B5EF4-FFF2-40B4-BE49-F238E27FC236}">
                <a16:creationId xmlns:a16="http://schemas.microsoft.com/office/drawing/2014/main" id="{A115021E-AC4F-43AC-ABDF-FF77B653C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r="2091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preview">
            <a:extLst>
              <a:ext uri="{FF2B5EF4-FFF2-40B4-BE49-F238E27FC236}">
                <a16:creationId xmlns:a16="http://schemas.microsoft.com/office/drawing/2014/main" id="{83FB2FF9-19A7-42B7-84DA-B5215207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7970" y="5702573"/>
            <a:ext cx="996095" cy="9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2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40C240B8-4934-4127-858D-531699286F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962" y="3491706"/>
            <a:ext cx="13620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rts Of The Ukulele – Kala Brand Music Co.">
            <a:extLst>
              <a:ext uri="{FF2B5EF4-FFF2-40B4-BE49-F238E27FC236}">
                <a16:creationId xmlns:a16="http://schemas.microsoft.com/office/drawing/2014/main" id="{A4517E39-ADFF-4B41-8838-0640284A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79" y="562371"/>
            <a:ext cx="8974463" cy="594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2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29C36-1FC5-430D-A267-3BD293772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02" y="329266"/>
            <a:ext cx="10515600" cy="1325563"/>
          </a:xfrm>
        </p:spPr>
        <p:txBody>
          <a:bodyPr/>
          <a:lstStyle/>
          <a:p>
            <a:r>
              <a:rPr lang="en-GB" b="1" dirty="0"/>
              <a:t>Strumming position on ukulele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E77FA-85AD-4F66-9E48-9D7D7B9F7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3540" y="1825625"/>
            <a:ext cx="5181600" cy="4351338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  <a:p>
            <a:r>
              <a:rPr lang="en-GB" b="1" dirty="0"/>
              <a:t>You should use your index finger nail to strum the strings.</a:t>
            </a:r>
          </a:p>
          <a:p>
            <a:endParaRPr lang="en-GB" b="1" dirty="0"/>
          </a:p>
          <a:p>
            <a:r>
              <a:rPr lang="en-GB" b="1" dirty="0"/>
              <a:t>Once you are confident with the chords we will introduce a strumming pattern.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69DE7AA-13A7-4C9F-AB09-606C0D79EE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2" y="1825625"/>
            <a:ext cx="58153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68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0228-FADD-4C2B-9F54-40B22A06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54506" cy="1325563"/>
          </a:xfrm>
        </p:spPr>
        <p:txBody>
          <a:bodyPr/>
          <a:lstStyle/>
          <a:p>
            <a:r>
              <a:rPr lang="en-GB" b="1" dirty="0"/>
              <a:t>Ukulele chords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9FF420-0CE3-4482-A4A9-6FF9D64AB587}"/>
              </a:ext>
            </a:extLst>
          </p:cNvPr>
          <p:cNvGrpSpPr/>
          <p:nvPr/>
        </p:nvGrpSpPr>
        <p:grpSpPr>
          <a:xfrm>
            <a:off x="5816714" y="2637844"/>
            <a:ext cx="6162144" cy="3822341"/>
            <a:chOff x="1983749" y="1690688"/>
            <a:chExt cx="7017182" cy="4193535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A07349AB-2739-4CBE-87DA-3718C603A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749" y="1690688"/>
              <a:ext cx="4529017" cy="419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60749AF3-3012-4943-96B6-43F21678B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767" y="1690689"/>
              <a:ext cx="2488164" cy="419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2BC179-2AB3-4E28-9A34-E8090BD8D861}"/>
              </a:ext>
            </a:extLst>
          </p:cNvPr>
          <p:cNvGrpSpPr/>
          <p:nvPr/>
        </p:nvGrpSpPr>
        <p:grpSpPr>
          <a:xfrm>
            <a:off x="5888430" y="540577"/>
            <a:ext cx="1757083" cy="1915882"/>
            <a:chOff x="5360892" y="598202"/>
            <a:chExt cx="1757083" cy="19158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7917431-16B5-4365-8DCD-83A6A2E1C90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E8855A5-D350-4C98-9178-5EB3DD1D7EAB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78445AF-8EFD-4866-8A23-916A92A534FF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5E0E533-48D4-4790-9E63-718B797F5FB9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289520-984C-4A87-AFE6-1E01AC9CFEA6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pic>
        <p:nvPicPr>
          <p:cNvPr id="6150" name="Picture 6" descr="Black Ukulele - Ukeleles for Adults Beginners with Bag, Video Mini Course,  2750+ page Songs &amp; Chord Kit - Kids Ukulele - Music Instruments for Kids -  Musical Instruments for Adults :">
            <a:extLst>
              <a:ext uri="{FF2B5EF4-FFF2-40B4-BE49-F238E27FC236}">
                <a16:creationId xmlns:a16="http://schemas.microsoft.com/office/drawing/2014/main" id="{3981DA80-7029-4407-BF85-71F67E399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15612" r="40163"/>
          <a:stretch/>
        </p:blipFill>
        <p:spPr bwMode="auto">
          <a:xfrm rot="5400000">
            <a:off x="1112866" y="2256681"/>
            <a:ext cx="2830569" cy="44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F3DB39-43B2-4B4C-8990-5163930E27C8}"/>
              </a:ext>
            </a:extLst>
          </p:cNvPr>
          <p:cNvCxnSpPr>
            <a:cxnSpLocks/>
          </p:cNvCxnSpPr>
          <p:nvPr/>
        </p:nvCxnSpPr>
        <p:spPr>
          <a:xfrm flipH="1">
            <a:off x="4902657" y="4214900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5746D45-0E96-4A27-9B5B-38CE7FF793EF}"/>
              </a:ext>
            </a:extLst>
          </p:cNvPr>
          <p:cNvCxnSpPr>
            <a:cxnSpLocks/>
          </p:cNvCxnSpPr>
          <p:nvPr/>
        </p:nvCxnSpPr>
        <p:spPr>
          <a:xfrm flipH="1">
            <a:off x="4902666" y="4420055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6F22871-7415-4C7E-901A-8A30270B31F0}"/>
              </a:ext>
            </a:extLst>
          </p:cNvPr>
          <p:cNvCxnSpPr>
            <a:cxnSpLocks/>
          </p:cNvCxnSpPr>
          <p:nvPr/>
        </p:nvCxnSpPr>
        <p:spPr>
          <a:xfrm flipH="1">
            <a:off x="4920250" y="4613487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F332D8E-6AF0-4008-9F8A-E8FF736E9324}"/>
              </a:ext>
            </a:extLst>
          </p:cNvPr>
          <p:cNvCxnSpPr>
            <a:cxnSpLocks/>
          </p:cNvCxnSpPr>
          <p:nvPr/>
        </p:nvCxnSpPr>
        <p:spPr>
          <a:xfrm flipH="1">
            <a:off x="4920229" y="4789336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TextBox 6151">
            <a:extLst>
              <a:ext uri="{FF2B5EF4-FFF2-40B4-BE49-F238E27FC236}">
                <a16:creationId xmlns:a16="http://schemas.microsoft.com/office/drawing/2014/main" id="{CFD862DF-936F-4B7D-BD65-B45D0D52A41F}"/>
              </a:ext>
            </a:extLst>
          </p:cNvPr>
          <p:cNvSpPr txBox="1"/>
          <p:nvPr/>
        </p:nvSpPr>
        <p:spPr>
          <a:xfrm>
            <a:off x="5433000" y="3962748"/>
            <a:ext cx="2888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4</a:t>
            </a:r>
          </a:p>
          <a:p>
            <a:r>
              <a:rPr lang="en-GB" sz="1600" b="1" dirty="0"/>
              <a:t>3</a:t>
            </a:r>
          </a:p>
          <a:p>
            <a:r>
              <a:rPr lang="en-GB" sz="1600" b="1" dirty="0"/>
              <a:t>2</a:t>
            </a:r>
          </a:p>
          <a:p>
            <a:r>
              <a:rPr lang="en-GB" sz="1600" b="1" dirty="0"/>
              <a:t>1</a:t>
            </a:r>
          </a:p>
          <a:p>
            <a:endParaRPr lang="en-GB" dirty="0"/>
          </a:p>
        </p:txBody>
      </p:sp>
      <p:sp>
        <p:nvSpPr>
          <p:cNvPr id="6153" name="TextBox 6152">
            <a:extLst>
              <a:ext uri="{FF2B5EF4-FFF2-40B4-BE49-F238E27FC236}">
                <a16:creationId xmlns:a16="http://schemas.microsoft.com/office/drawing/2014/main" id="{B900A5EA-8774-48BD-B81E-4DC2FC8B8685}"/>
              </a:ext>
            </a:extLst>
          </p:cNvPr>
          <p:cNvSpPr txBox="1"/>
          <p:nvPr/>
        </p:nvSpPr>
        <p:spPr>
          <a:xfrm>
            <a:off x="1316674" y="5987239"/>
            <a:ext cx="23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Floor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41CA13-1A1C-4057-872F-554D667CB7A6}"/>
              </a:ext>
            </a:extLst>
          </p:cNvPr>
          <p:cNvSpPr txBox="1"/>
          <p:nvPr/>
        </p:nvSpPr>
        <p:spPr>
          <a:xfrm>
            <a:off x="1358773" y="2282192"/>
            <a:ext cx="23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Ceiling</a:t>
            </a:r>
          </a:p>
        </p:txBody>
      </p:sp>
    </p:spTree>
    <p:extLst>
      <p:ext uri="{BB962C8B-B14F-4D97-AF65-F5344CB8AC3E}">
        <p14:creationId xmlns:p14="http://schemas.microsoft.com/office/powerpoint/2010/main" val="3203909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0228-FADD-4C2B-9F54-40B22A06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54506" cy="1325563"/>
          </a:xfrm>
        </p:spPr>
        <p:txBody>
          <a:bodyPr/>
          <a:lstStyle/>
          <a:p>
            <a:r>
              <a:rPr lang="en-GB" b="1" dirty="0"/>
              <a:t>Ukulele chords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9FF420-0CE3-4482-A4A9-6FF9D64AB587}"/>
              </a:ext>
            </a:extLst>
          </p:cNvPr>
          <p:cNvGrpSpPr/>
          <p:nvPr/>
        </p:nvGrpSpPr>
        <p:grpSpPr>
          <a:xfrm rot="5400000">
            <a:off x="4802918" y="1728605"/>
            <a:ext cx="6162144" cy="3822341"/>
            <a:chOff x="1983749" y="1690688"/>
            <a:chExt cx="7017182" cy="4193535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A07349AB-2739-4CBE-87DA-3718C603A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749" y="1690688"/>
              <a:ext cx="4529017" cy="419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60749AF3-3012-4943-96B6-43F21678B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767" y="1690689"/>
              <a:ext cx="2488164" cy="419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2BC179-2AB3-4E28-9A34-E8090BD8D861}"/>
              </a:ext>
            </a:extLst>
          </p:cNvPr>
          <p:cNvGrpSpPr/>
          <p:nvPr/>
        </p:nvGrpSpPr>
        <p:grpSpPr>
          <a:xfrm rot="5400000">
            <a:off x="10125519" y="496889"/>
            <a:ext cx="1757083" cy="1915882"/>
            <a:chOff x="5360892" y="598202"/>
            <a:chExt cx="1757083" cy="19158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7917431-16B5-4365-8DCD-83A6A2E1C90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E8855A5-D350-4C98-9178-5EB3DD1D7EAB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78445AF-8EFD-4866-8A23-916A92A534FF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5E0E533-48D4-4790-9E63-718B797F5FB9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289520-984C-4A87-AFE6-1E01AC9CFEA6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pic>
        <p:nvPicPr>
          <p:cNvPr id="6150" name="Picture 6" descr="Black Ukulele - Ukeleles for Adults Beginners with Bag, Video Mini Course,  2750+ page Songs &amp; Chord Kit - Kids Ukulele - Music Instruments for Kids -  Musical Instruments for Adults :">
            <a:extLst>
              <a:ext uri="{FF2B5EF4-FFF2-40B4-BE49-F238E27FC236}">
                <a16:creationId xmlns:a16="http://schemas.microsoft.com/office/drawing/2014/main" id="{3981DA80-7029-4407-BF85-71F67E399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15612" r="40163"/>
          <a:stretch/>
        </p:blipFill>
        <p:spPr bwMode="auto">
          <a:xfrm rot="5400000">
            <a:off x="1112866" y="2256681"/>
            <a:ext cx="2830569" cy="44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F3DB39-43B2-4B4C-8990-5163930E27C8}"/>
              </a:ext>
            </a:extLst>
          </p:cNvPr>
          <p:cNvCxnSpPr>
            <a:cxnSpLocks/>
          </p:cNvCxnSpPr>
          <p:nvPr/>
        </p:nvCxnSpPr>
        <p:spPr>
          <a:xfrm flipH="1">
            <a:off x="4902657" y="4214900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5746D45-0E96-4A27-9B5B-38CE7FF793EF}"/>
              </a:ext>
            </a:extLst>
          </p:cNvPr>
          <p:cNvCxnSpPr>
            <a:cxnSpLocks/>
          </p:cNvCxnSpPr>
          <p:nvPr/>
        </p:nvCxnSpPr>
        <p:spPr>
          <a:xfrm flipH="1">
            <a:off x="4902666" y="4420055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6F22871-7415-4C7E-901A-8A30270B31F0}"/>
              </a:ext>
            </a:extLst>
          </p:cNvPr>
          <p:cNvCxnSpPr>
            <a:cxnSpLocks/>
          </p:cNvCxnSpPr>
          <p:nvPr/>
        </p:nvCxnSpPr>
        <p:spPr>
          <a:xfrm flipH="1">
            <a:off x="4920250" y="4613487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F332D8E-6AF0-4008-9F8A-E8FF736E9324}"/>
              </a:ext>
            </a:extLst>
          </p:cNvPr>
          <p:cNvCxnSpPr>
            <a:cxnSpLocks/>
          </p:cNvCxnSpPr>
          <p:nvPr/>
        </p:nvCxnSpPr>
        <p:spPr>
          <a:xfrm flipH="1">
            <a:off x="4920229" y="4789336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TextBox 6151">
            <a:extLst>
              <a:ext uri="{FF2B5EF4-FFF2-40B4-BE49-F238E27FC236}">
                <a16:creationId xmlns:a16="http://schemas.microsoft.com/office/drawing/2014/main" id="{CFD862DF-936F-4B7D-BD65-B45D0D52A41F}"/>
              </a:ext>
            </a:extLst>
          </p:cNvPr>
          <p:cNvSpPr txBox="1"/>
          <p:nvPr/>
        </p:nvSpPr>
        <p:spPr>
          <a:xfrm>
            <a:off x="5433000" y="3962748"/>
            <a:ext cx="2888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4</a:t>
            </a:r>
          </a:p>
          <a:p>
            <a:r>
              <a:rPr lang="en-GB" sz="1600" b="1" dirty="0"/>
              <a:t>3</a:t>
            </a:r>
          </a:p>
          <a:p>
            <a:r>
              <a:rPr lang="en-GB" sz="1600" b="1" dirty="0"/>
              <a:t>2</a:t>
            </a:r>
          </a:p>
          <a:p>
            <a:r>
              <a:rPr lang="en-GB" sz="1600" b="1" dirty="0"/>
              <a:t>1</a:t>
            </a:r>
          </a:p>
          <a:p>
            <a:endParaRPr lang="en-GB" dirty="0"/>
          </a:p>
        </p:txBody>
      </p:sp>
      <p:sp>
        <p:nvSpPr>
          <p:cNvPr id="6153" name="TextBox 6152">
            <a:extLst>
              <a:ext uri="{FF2B5EF4-FFF2-40B4-BE49-F238E27FC236}">
                <a16:creationId xmlns:a16="http://schemas.microsoft.com/office/drawing/2014/main" id="{B900A5EA-8774-48BD-B81E-4DC2FC8B8685}"/>
              </a:ext>
            </a:extLst>
          </p:cNvPr>
          <p:cNvSpPr txBox="1"/>
          <p:nvPr/>
        </p:nvSpPr>
        <p:spPr>
          <a:xfrm>
            <a:off x="1316674" y="5987239"/>
            <a:ext cx="23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Floor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41CA13-1A1C-4057-872F-554D667CB7A6}"/>
              </a:ext>
            </a:extLst>
          </p:cNvPr>
          <p:cNvSpPr txBox="1"/>
          <p:nvPr/>
        </p:nvSpPr>
        <p:spPr>
          <a:xfrm>
            <a:off x="1358773" y="2282192"/>
            <a:ext cx="23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Ceiling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4C1658-FC77-4F2A-884E-28EA82764BE2}"/>
              </a:ext>
            </a:extLst>
          </p:cNvPr>
          <p:cNvGrpSpPr/>
          <p:nvPr/>
        </p:nvGrpSpPr>
        <p:grpSpPr>
          <a:xfrm rot="5400000">
            <a:off x="10145736" y="2639799"/>
            <a:ext cx="1757083" cy="1915882"/>
            <a:chOff x="5360892" y="598202"/>
            <a:chExt cx="1757083" cy="191588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B9A6F49-5DAE-48A7-A717-6ECC10FD78A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02D171-061B-4F89-BC20-B44AB2504445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58C2554-BE51-430D-A01D-1AC3F196836E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E56AC3E-4922-4840-9755-38F626E79845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EC1CA3-3A51-43EF-87C4-A421ED312C91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ABEEB2-2B4F-4319-AA74-364418E33217}"/>
              </a:ext>
            </a:extLst>
          </p:cNvPr>
          <p:cNvGrpSpPr/>
          <p:nvPr/>
        </p:nvGrpSpPr>
        <p:grpSpPr>
          <a:xfrm rot="5400000">
            <a:off x="10165953" y="4585624"/>
            <a:ext cx="1757083" cy="1915882"/>
            <a:chOff x="5360892" y="598202"/>
            <a:chExt cx="1757083" cy="191588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92F0DF2-3A74-4692-936E-8C2FA0A35807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A6C8230-4015-4830-BDB2-2A3F31CECC6A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8FDC67E-4C40-4C2A-BC8C-EB57C72FCD94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99772FB-139D-4165-9F7E-B09F7ACF54E8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320F16-C2B5-4620-B485-71C82B6ECBE9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A7699B9-C10F-4D66-B459-7E93FF422DAC}"/>
              </a:ext>
            </a:extLst>
          </p:cNvPr>
          <p:cNvSpPr txBox="1"/>
          <p:nvPr/>
        </p:nvSpPr>
        <p:spPr>
          <a:xfrm>
            <a:off x="10071601" y="70336"/>
            <a:ext cx="172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STRINGS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31ABCB-D880-4E5C-8F08-1179A499F8F9}"/>
              </a:ext>
            </a:extLst>
          </p:cNvPr>
          <p:cNvSpPr txBox="1"/>
          <p:nvPr/>
        </p:nvSpPr>
        <p:spPr>
          <a:xfrm>
            <a:off x="7629558" y="83915"/>
            <a:ext cx="172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FRETS</a:t>
            </a:r>
          </a:p>
        </p:txBody>
      </p:sp>
    </p:spTree>
    <p:extLst>
      <p:ext uri="{BB962C8B-B14F-4D97-AF65-F5344CB8AC3E}">
        <p14:creationId xmlns:p14="http://schemas.microsoft.com/office/powerpoint/2010/main" val="4156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0228-FADD-4C2B-9F54-40B22A06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96908" cy="1325563"/>
          </a:xfrm>
        </p:spPr>
        <p:txBody>
          <a:bodyPr>
            <a:normAutofit/>
          </a:bodyPr>
          <a:lstStyle/>
          <a:p>
            <a:r>
              <a:rPr lang="en-GB" b="1" u="sng" dirty="0"/>
              <a:t>Ukulele A minor (Am) chord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4C1658-FC77-4F2A-884E-28EA82764BE2}"/>
              </a:ext>
            </a:extLst>
          </p:cNvPr>
          <p:cNvGrpSpPr/>
          <p:nvPr/>
        </p:nvGrpSpPr>
        <p:grpSpPr>
          <a:xfrm rot="5400000">
            <a:off x="10216074" y="2870793"/>
            <a:ext cx="1757083" cy="1915882"/>
            <a:chOff x="5360892" y="598202"/>
            <a:chExt cx="1757083" cy="191588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B9A6F49-5DAE-48A7-A717-6ECC10FD78A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02D171-061B-4F89-BC20-B44AB2504445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58C2554-BE51-430D-A01D-1AC3F196836E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E56AC3E-4922-4840-9755-38F626E79845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EC1CA3-3A51-43EF-87C4-A421ED312C91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pic>
        <p:nvPicPr>
          <p:cNvPr id="8194" name="Picture 2" descr="Am Ukulele Chord">
            <a:extLst>
              <a:ext uri="{FF2B5EF4-FFF2-40B4-BE49-F238E27FC236}">
                <a16:creationId xmlns:a16="http://schemas.microsoft.com/office/drawing/2014/main" id="{FF24FC72-6F7D-486A-8B53-9C50F3B81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2" t="14615" r="19693" b="22923"/>
          <a:stretch/>
        </p:blipFill>
        <p:spPr bwMode="auto">
          <a:xfrm>
            <a:off x="674374" y="2169402"/>
            <a:ext cx="4791807" cy="35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51F6DD7-0BB4-42F4-8E1F-8E81B353D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8"/>
          <a:stretch/>
        </p:blipFill>
        <p:spPr bwMode="auto">
          <a:xfrm rot="5400000">
            <a:off x="6889254" y="1894041"/>
            <a:ext cx="1804130" cy="38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49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0228-FADD-4C2B-9F54-40B22A06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3979985" cy="1325563"/>
          </a:xfrm>
        </p:spPr>
        <p:txBody>
          <a:bodyPr/>
          <a:lstStyle/>
          <a:p>
            <a:r>
              <a:rPr lang="en-GB" b="1" u="sng" dirty="0"/>
              <a:t>Ukulele F chord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07349AB-2739-4CBE-87DA-3718C603A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6"/>
          <a:stretch/>
        </p:blipFill>
        <p:spPr bwMode="auto">
          <a:xfrm rot="5400000">
            <a:off x="6829482" y="1895797"/>
            <a:ext cx="2038846" cy="38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64C1658-FC77-4F2A-884E-28EA82764BE2}"/>
              </a:ext>
            </a:extLst>
          </p:cNvPr>
          <p:cNvGrpSpPr/>
          <p:nvPr/>
        </p:nvGrpSpPr>
        <p:grpSpPr>
          <a:xfrm rot="5400000">
            <a:off x="10216074" y="2870793"/>
            <a:ext cx="1757083" cy="1915882"/>
            <a:chOff x="5360892" y="598202"/>
            <a:chExt cx="1757083" cy="191588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B9A6F49-5DAE-48A7-A717-6ECC10FD78A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02D171-061B-4F89-BC20-B44AB2504445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58C2554-BE51-430D-A01D-1AC3F196836E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E56AC3E-4922-4840-9755-38F626E79845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EC1CA3-3A51-43EF-87C4-A421ED312C91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pic>
        <p:nvPicPr>
          <p:cNvPr id="7170" name="Picture 2" descr="How to Play F Chord on Ukulele + 4 Easy Variations! - Strings Kings">
            <a:extLst>
              <a:ext uri="{FF2B5EF4-FFF2-40B4-BE49-F238E27FC236}">
                <a16:creationId xmlns:a16="http://schemas.microsoft.com/office/drawing/2014/main" id="{DB86C156-B2A9-4A89-9A82-E486C2C4A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-1" r="16382" b="-2093"/>
          <a:stretch/>
        </p:blipFill>
        <p:spPr bwMode="auto">
          <a:xfrm>
            <a:off x="744712" y="2113904"/>
            <a:ext cx="4666783" cy="34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735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258</Words>
  <Application>Microsoft Office PowerPoint</Application>
  <PresentationFormat>Widescreen</PresentationFormat>
  <Paragraphs>55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S1 Stay with me</vt:lpstr>
      <vt:lpstr>Learning Intentions</vt:lpstr>
      <vt:lpstr>Success Criteria</vt:lpstr>
      <vt:lpstr>PowerPoint Presentation</vt:lpstr>
      <vt:lpstr>Strumming position on ukulele</vt:lpstr>
      <vt:lpstr>Ukulele chords</vt:lpstr>
      <vt:lpstr>Ukulele chords</vt:lpstr>
      <vt:lpstr>Ukulele A minor (Am) chord</vt:lpstr>
      <vt:lpstr>Ukulele F chord</vt:lpstr>
      <vt:lpstr>Ukulele A minor (Am) chord</vt:lpstr>
      <vt:lpstr>Ukulele strumming pattern</vt:lpstr>
      <vt:lpstr>Ukulele strumming pattern</vt:lpstr>
      <vt:lpstr>Success Criteria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S1 Stay with me</dc:title>
  <dc:creator>a hepburn</dc:creator>
  <cp:lastModifiedBy>a hepburn</cp:lastModifiedBy>
  <cp:revision>14</cp:revision>
  <dcterms:created xsi:type="dcterms:W3CDTF">2022-05-30T10:06:12Z</dcterms:created>
  <dcterms:modified xsi:type="dcterms:W3CDTF">2022-06-27T10:04:32Z</dcterms:modified>
</cp:coreProperties>
</file>