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3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4D02-3013-4445-80FB-B48925872FB2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EA-4F05-4F38-867C-5B61A1A07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77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4D02-3013-4445-80FB-B48925872FB2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EA-4F05-4F38-867C-5B61A1A07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94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4D02-3013-4445-80FB-B48925872FB2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EA-4F05-4F38-867C-5B61A1A07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4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4D02-3013-4445-80FB-B48925872FB2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EA-4F05-4F38-867C-5B61A1A07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23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4D02-3013-4445-80FB-B48925872FB2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EA-4F05-4F38-867C-5B61A1A07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02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4D02-3013-4445-80FB-B48925872FB2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EA-4F05-4F38-867C-5B61A1A07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2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4D02-3013-4445-80FB-B48925872FB2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EA-4F05-4F38-867C-5B61A1A07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7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4D02-3013-4445-80FB-B48925872FB2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EA-4F05-4F38-867C-5B61A1A07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6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4D02-3013-4445-80FB-B48925872FB2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EA-4F05-4F38-867C-5B61A1A07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4D02-3013-4445-80FB-B48925872FB2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EA-4F05-4F38-867C-5B61A1A07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4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64D02-3013-4445-80FB-B48925872FB2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EA-4F05-4F38-867C-5B61A1A07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53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64D02-3013-4445-80FB-B48925872FB2}" type="datetimeFigureOut">
              <a:rPr lang="en-GB" smtClean="0"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06AEA-4F05-4F38-867C-5B61A1A07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0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emf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10344"/>
            <a:ext cx="8856984" cy="501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14" y="5085184"/>
            <a:ext cx="11826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5" y="2060848"/>
            <a:ext cx="885698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ysClr val="windowText" lastClr="000000"/>
                </a:solidFill>
                <a:latin typeface="Arial Narrow" pitchFamily="34" charset="0"/>
              </a:rPr>
              <a:t>Celtic Rock	Country music		Hip-hop		Musicals</a:t>
            </a:r>
            <a:endParaRPr lang="en-GB" sz="2400" b="1" dirty="0">
              <a:solidFill>
                <a:sysClr val="windowText" lastClr="000000"/>
              </a:solidFill>
              <a:latin typeface="Arial Narrow" pitchFamily="34" charset="0"/>
            </a:endParaRPr>
          </a:p>
          <a:p>
            <a:pPr algn="ctr"/>
            <a:endParaRPr lang="en-GB" sz="2400" b="1" dirty="0" smtClean="0">
              <a:solidFill>
                <a:sysClr val="windowText" lastClr="000000"/>
              </a:solidFill>
              <a:latin typeface="Arial Narrow" pitchFamily="34" charset="0"/>
            </a:endParaRPr>
          </a:p>
          <a:p>
            <a:pPr algn="ctr"/>
            <a:r>
              <a:rPr lang="en-GB" sz="2400" b="1" dirty="0" smtClean="0">
                <a:solidFill>
                  <a:sysClr val="windowText" lastClr="000000"/>
                </a:solidFill>
                <a:latin typeface="Arial Narrow" pitchFamily="34" charset="0"/>
              </a:rPr>
              <a:t>Punk		</a:t>
            </a:r>
            <a:r>
              <a:rPr lang="en-GB" sz="2400" b="1" dirty="0" err="1" smtClean="0">
                <a:solidFill>
                  <a:sysClr val="windowText" lastClr="000000"/>
                </a:solidFill>
                <a:latin typeface="Arial Narrow" pitchFamily="34" charset="0"/>
              </a:rPr>
              <a:t>Rock’n’Roll</a:t>
            </a:r>
            <a:r>
              <a:rPr lang="en-GB" sz="2400" b="1" dirty="0" smtClean="0">
                <a:solidFill>
                  <a:sysClr val="windowText" lastClr="000000"/>
                </a:solidFill>
                <a:latin typeface="Arial Narrow" pitchFamily="34" charset="0"/>
              </a:rPr>
              <a:t>		Scottish		‘60s Pop</a:t>
            </a:r>
            <a:endParaRPr lang="en-GB" sz="2400" b="1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5085184"/>
            <a:ext cx="7344816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ysClr val="windowText" lastClr="000000"/>
                </a:solidFill>
                <a:latin typeface="Arial Narrow" pitchFamily="34" charset="0"/>
              </a:rPr>
              <a:t>1		2		3		4</a:t>
            </a:r>
          </a:p>
          <a:p>
            <a:pPr algn="ctr"/>
            <a:endParaRPr lang="en-GB" sz="2400" b="1" dirty="0" smtClean="0">
              <a:solidFill>
                <a:sysClr val="windowText" lastClr="000000"/>
              </a:solidFill>
              <a:latin typeface="Arial Narrow" pitchFamily="34" charset="0"/>
            </a:endParaRPr>
          </a:p>
          <a:p>
            <a:pPr algn="ctr"/>
            <a:endParaRPr lang="en-GB" sz="2400" b="1" dirty="0" smtClean="0">
              <a:solidFill>
                <a:sysClr val="windowText" lastClr="000000"/>
              </a:solidFill>
              <a:latin typeface="Arial Narrow" pitchFamily="34" charset="0"/>
            </a:endParaRPr>
          </a:p>
          <a:p>
            <a:pPr algn="ctr"/>
            <a:r>
              <a:rPr lang="en-GB" sz="2400" b="1" dirty="0" smtClean="0">
                <a:solidFill>
                  <a:sysClr val="windowText" lastClr="000000"/>
                </a:solidFill>
                <a:latin typeface="Arial Narrow" pitchFamily="34" charset="0"/>
              </a:rPr>
              <a:t>5		6		7		8</a:t>
            </a:r>
            <a:endParaRPr lang="en-GB" sz="2400" b="1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pic>
        <p:nvPicPr>
          <p:cNvPr id="2" name="60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82517" y="5085184"/>
            <a:ext cx="609600" cy="609600"/>
          </a:xfrm>
          <a:prstGeom prst="rect">
            <a:avLst/>
          </a:prstGeom>
        </p:spPr>
      </p:pic>
      <p:pic>
        <p:nvPicPr>
          <p:cNvPr id="3" name="C Rock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004048" y="6165304"/>
            <a:ext cx="609600" cy="609600"/>
          </a:xfrm>
          <a:prstGeom prst="rect">
            <a:avLst/>
          </a:prstGeom>
        </p:spPr>
      </p:pic>
      <p:pic>
        <p:nvPicPr>
          <p:cNvPr id="4" name="Country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31640" y="5085184"/>
            <a:ext cx="609600" cy="609600"/>
          </a:xfrm>
          <a:prstGeom prst="rect">
            <a:avLst/>
          </a:prstGeom>
        </p:spPr>
      </p:pic>
      <p:pic>
        <p:nvPicPr>
          <p:cNvPr id="7" name="Hiphop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82517" y="6165304"/>
            <a:ext cx="609600" cy="609600"/>
          </a:xfrm>
          <a:prstGeom prst="rect">
            <a:avLst/>
          </a:prstGeom>
        </p:spPr>
      </p:pic>
      <p:pic>
        <p:nvPicPr>
          <p:cNvPr id="8" name="Musical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004048" y="5085184"/>
            <a:ext cx="609600" cy="609600"/>
          </a:xfrm>
          <a:prstGeom prst="rect">
            <a:avLst/>
          </a:prstGeom>
        </p:spPr>
      </p:pic>
      <p:pic>
        <p:nvPicPr>
          <p:cNvPr id="9" name="Punk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804248" y="6165304"/>
            <a:ext cx="609600" cy="609600"/>
          </a:xfrm>
          <a:prstGeom prst="rect">
            <a:avLst/>
          </a:prstGeom>
        </p:spPr>
      </p:pic>
      <p:pic>
        <p:nvPicPr>
          <p:cNvPr id="10" name="RnR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804248" y="5085184"/>
            <a:ext cx="609600" cy="609600"/>
          </a:xfrm>
          <a:prstGeom prst="rect">
            <a:avLst/>
          </a:prstGeom>
        </p:spPr>
      </p:pic>
      <p:pic>
        <p:nvPicPr>
          <p:cNvPr id="11" name="Scottish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31640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16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9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90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60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38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</Words>
  <Application>Microsoft Office PowerPoint</Application>
  <PresentationFormat>On-screen Show (4:3)</PresentationFormat>
  <Paragraphs>7</Paragraphs>
  <Slides>1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Campbeltown Grammar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Murdoch</dc:creator>
  <cp:lastModifiedBy>James Murdoch</cp:lastModifiedBy>
  <cp:revision>4</cp:revision>
  <dcterms:created xsi:type="dcterms:W3CDTF">2014-12-16T09:02:13Z</dcterms:created>
  <dcterms:modified xsi:type="dcterms:W3CDTF">2014-12-16T10:50:03Z</dcterms:modified>
</cp:coreProperties>
</file>