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D6EB-699A-49A5-B930-F6B7B90C698E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C351-C6DF-4A9D-A7F6-B04410CC834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NAB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3754760" cy="659735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Cadences</a:t>
            </a:r>
          </a:p>
          <a:p>
            <a:r>
              <a:rPr lang="en-GB" dirty="0" smtClean="0"/>
              <a:t>Countermelody</a:t>
            </a:r>
          </a:p>
          <a:p>
            <a:r>
              <a:rPr lang="en-GB" dirty="0" smtClean="0"/>
              <a:t>Pedal / Inverted pedal</a:t>
            </a:r>
          </a:p>
          <a:p>
            <a:r>
              <a:rPr lang="en-GB" dirty="0" smtClean="0"/>
              <a:t>Word setting</a:t>
            </a:r>
          </a:p>
          <a:p>
            <a:r>
              <a:rPr lang="en-GB" dirty="0" smtClean="0"/>
              <a:t>Scales</a:t>
            </a:r>
          </a:p>
          <a:p>
            <a:r>
              <a:rPr lang="en-GB" dirty="0" smtClean="0"/>
              <a:t>Major / Minor / relative</a:t>
            </a:r>
          </a:p>
          <a:p>
            <a:r>
              <a:rPr lang="en-GB" dirty="0" smtClean="0"/>
              <a:t>Bending, flutter tonguing</a:t>
            </a:r>
          </a:p>
          <a:p>
            <a:r>
              <a:rPr lang="en-GB" dirty="0" smtClean="0"/>
              <a:t>Chords</a:t>
            </a:r>
          </a:p>
          <a:p>
            <a:r>
              <a:rPr lang="en-GB" dirty="0" smtClean="0"/>
              <a:t>Suspension, Tierce de Picardie</a:t>
            </a:r>
          </a:p>
          <a:p>
            <a:r>
              <a:rPr lang="en-GB" dirty="0" smtClean="0"/>
              <a:t>Antiphonal</a:t>
            </a:r>
          </a:p>
          <a:p>
            <a:r>
              <a:rPr lang="en-GB" dirty="0" smtClean="0"/>
              <a:t>Ornaments</a:t>
            </a:r>
          </a:p>
          <a:p>
            <a:r>
              <a:rPr lang="en-GB" dirty="0" smtClean="0"/>
              <a:t>Leitmotiv</a:t>
            </a:r>
          </a:p>
          <a:p>
            <a:r>
              <a:rPr lang="en-GB" dirty="0" err="1" smtClean="0"/>
              <a:t>Stretto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8" y="260648"/>
            <a:ext cx="3754760" cy="5966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Hemiola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err="1" smtClean="0"/>
              <a:t>Diminuition</a:t>
            </a:r>
            <a:r>
              <a:rPr lang="en-GB" sz="3200" dirty="0"/>
              <a:t> </a:t>
            </a:r>
            <a:r>
              <a:rPr lang="en-GB" sz="3200" dirty="0" smtClean="0"/>
              <a:t>/ Augmentation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err="1" smtClean="0"/>
              <a:t>Rubato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Triplets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Concerto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Basso Continuo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Double stopping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err="1" smtClean="0"/>
              <a:t>Obbligato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Classical, Baroque, </a:t>
            </a:r>
            <a:r>
              <a:rPr lang="en-GB" sz="3200" dirty="0" err="1" smtClean="0"/>
              <a:t>Romatic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Homophonic/Polyphonic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Voice types</a:t>
            </a:r>
          </a:p>
          <a:p>
            <a:r>
              <a:rPr lang="en-GB" dirty="0" smtClean="0"/>
              <a:t>Tone row</a:t>
            </a:r>
          </a:p>
          <a:p>
            <a:r>
              <a:rPr lang="en-GB" dirty="0" smtClean="0"/>
              <a:t>Unison/harmony</a:t>
            </a:r>
          </a:p>
          <a:p>
            <a:r>
              <a:rPr lang="en-GB" dirty="0" err="1" smtClean="0"/>
              <a:t>Da</a:t>
            </a:r>
            <a:r>
              <a:rPr lang="en-GB" dirty="0" smtClean="0"/>
              <a:t> capo aria</a:t>
            </a:r>
          </a:p>
          <a:p>
            <a:r>
              <a:rPr lang="en-GB" dirty="0" smtClean="0"/>
              <a:t>Canon, Chaconne</a:t>
            </a:r>
          </a:p>
          <a:p>
            <a:r>
              <a:rPr lang="en-GB" dirty="0" smtClean="0"/>
              <a:t>Irregular metres</a:t>
            </a:r>
          </a:p>
          <a:p>
            <a:r>
              <a:rPr lang="en-GB" dirty="0" smtClean="0"/>
              <a:t>Chord progression</a:t>
            </a:r>
          </a:p>
          <a:p>
            <a:r>
              <a:rPr lang="en-GB" dirty="0" err="1" smtClean="0"/>
              <a:t>Tritone</a:t>
            </a:r>
            <a:r>
              <a:rPr lang="en-GB" dirty="0" smtClean="0"/>
              <a:t>/Microtone/Atonal</a:t>
            </a:r>
          </a:p>
          <a:p>
            <a:r>
              <a:rPr lang="en-GB" dirty="0" smtClean="0"/>
              <a:t>Imitation / Sequence</a:t>
            </a:r>
          </a:p>
          <a:p>
            <a:r>
              <a:rPr lang="en-GB" dirty="0" smtClean="0"/>
              <a:t>Compound time / simple time</a:t>
            </a:r>
          </a:p>
          <a:p>
            <a:r>
              <a:rPr lang="en-GB" dirty="0" smtClean="0"/>
              <a:t>Pizzicato / </a:t>
            </a:r>
            <a:r>
              <a:rPr lang="en-GB" dirty="0" err="1" smtClean="0"/>
              <a:t>arco</a:t>
            </a:r>
            <a:r>
              <a:rPr lang="en-GB" dirty="0" smtClean="0"/>
              <a:t> / con </a:t>
            </a:r>
            <a:r>
              <a:rPr lang="en-GB" dirty="0" err="1" smtClean="0"/>
              <a:t>legno</a:t>
            </a:r>
            <a:r>
              <a:rPr lang="en-GB" dirty="0" smtClean="0"/>
              <a:t> / </a:t>
            </a:r>
            <a:r>
              <a:rPr lang="en-GB" dirty="0" err="1" smtClean="0"/>
              <a:t>Tremolando</a:t>
            </a:r>
            <a:r>
              <a:rPr lang="en-GB" dirty="0" smtClean="0"/>
              <a:t> / Harmonics</a:t>
            </a:r>
          </a:p>
          <a:p>
            <a:r>
              <a:rPr lang="en-GB" dirty="0" smtClean="0"/>
              <a:t>Fugue</a:t>
            </a:r>
          </a:p>
          <a:p>
            <a:r>
              <a:rPr lang="en-GB" dirty="0" smtClean="0"/>
              <a:t>Accents / Anacrusis </a:t>
            </a:r>
          </a:p>
          <a:p>
            <a:r>
              <a:rPr lang="en-GB" dirty="0" smtClean="0"/>
              <a:t>Minimalist / Impressionist</a:t>
            </a:r>
          </a:p>
          <a:p>
            <a:r>
              <a:rPr lang="en-GB" dirty="0" smtClean="0"/>
              <a:t>Vamp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90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NAB revision</vt:lpstr>
      <vt:lpstr>Slide 2</vt:lpstr>
      <vt:lpstr>Slide 3</vt:lpstr>
    </vt:vector>
  </TitlesOfParts>
  <Company>Renfrewshire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 Review of N345</dc:title>
  <dc:creator>spgmillerk1</dc:creator>
  <cp:lastModifiedBy>spgmillerk1</cp:lastModifiedBy>
  <cp:revision>18</cp:revision>
  <dcterms:created xsi:type="dcterms:W3CDTF">2014-03-28T09:25:58Z</dcterms:created>
  <dcterms:modified xsi:type="dcterms:W3CDTF">2014-03-28T12:58:23Z</dcterms:modified>
</cp:coreProperties>
</file>